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1"/>
  </p:sldMasterIdLst>
  <p:sldIdLst>
    <p:sldId id="256" r:id="rId2"/>
    <p:sldId id="258" r:id="rId3"/>
    <p:sldId id="259" r:id="rId4"/>
    <p:sldId id="263" r:id="rId5"/>
    <p:sldId id="269" r:id="rId6"/>
    <p:sldId id="265" r:id="rId7"/>
    <p:sldId id="266" r:id="rId8"/>
    <p:sldId id="267" r:id="rId9"/>
    <p:sldId id="268" r:id="rId10"/>
    <p:sldId id="270" r:id="rId11"/>
    <p:sldId id="272" r:id="rId12"/>
    <p:sldId id="261" r:id="rId13"/>
    <p:sldId id="262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0" autoAdjust="0"/>
    <p:restoredTop sz="96407"/>
  </p:normalViewPr>
  <p:slideViewPr>
    <p:cSldViewPr snapToGrid="0">
      <p:cViewPr>
        <p:scale>
          <a:sx n="160" d="100"/>
          <a:sy n="160" d="100"/>
        </p:scale>
        <p:origin x="1848" y="1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jpg>
</file>

<file path=ppt/media/image16.jpg>
</file>

<file path=ppt/media/image2.jpe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13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22337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28310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4163646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83272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76882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51306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5945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29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462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024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804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616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949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782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431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565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6629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</p:sldLayoutIdLst>
  <p:hf sldNum="0" hdr="0" ftr="0" dt="0"/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jpeg"/><Relationship Id="rId1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2.jpeg"/><Relationship Id="rId7" Type="http://schemas.openxmlformats.org/officeDocument/2006/relationships/image" Target="../media/image9.jpeg"/><Relationship Id="rId8" Type="http://schemas.openxmlformats.org/officeDocument/2006/relationships/image" Target="../media/image10.jpeg"/><Relationship Id="rId9" Type="http://schemas.openxmlformats.org/officeDocument/2006/relationships/image" Target="../media/image11.jpeg"/><Relationship Id="rId10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Visually</a:t>
            </a:r>
            <a:br>
              <a:rPr lang="en-US" dirty="0" smtClean="0"/>
            </a:br>
            <a:r>
              <a:rPr lang="en-US" dirty="0" err="1" smtClean="0"/>
              <a:t>UXposed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April 12</a:t>
            </a:r>
            <a:r>
              <a:rPr lang="en-US" baseline="30000" dirty="0" smtClean="0"/>
              <a:t>th</a:t>
            </a:r>
            <a:r>
              <a:rPr lang="en-US" dirty="0" smtClean="0"/>
              <a:t>, 2016 – Project Update</a:t>
            </a:r>
            <a:endParaRPr lang="en-US" dirty="0" smtClean="0"/>
          </a:p>
          <a:p>
            <a:r>
              <a:rPr lang="en-US" dirty="0" err="1" smtClean="0"/>
              <a:t>hAkim</a:t>
            </a:r>
            <a:r>
              <a:rPr lang="en-US" dirty="0" smtClean="0"/>
              <a:t> &amp; Ivan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58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Finish preprocessing stage</a:t>
            </a:r>
          </a:p>
          <a:p>
            <a:r>
              <a:rPr lang="en-US" dirty="0" smtClean="0"/>
              <a:t>We intend to generate a prototype:</a:t>
            </a:r>
          </a:p>
          <a:p>
            <a:pPr lvl="1"/>
            <a:r>
              <a:rPr lang="en-US" dirty="0" smtClean="0"/>
              <a:t>Generate one matrix</a:t>
            </a:r>
          </a:p>
          <a:p>
            <a:pPr lvl="1"/>
            <a:r>
              <a:rPr lang="en-US" dirty="0" smtClean="0"/>
              <a:t>Import in Excel</a:t>
            </a:r>
          </a:p>
          <a:p>
            <a:pPr lvl="1"/>
            <a:r>
              <a:rPr lang="en-US" dirty="0" smtClean="0"/>
              <a:t>Color code the cells</a:t>
            </a:r>
          </a:p>
          <a:p>
            <a:r>
              <a:rPr lang="en-US" dirty="0" smtClean="0"/>
              <a:t>Confront design and prototype with stakeholders</a:t>
            </a:r>
          </a:p>
          <a:p>
            <a:r>
              <a:rPr lang="en-US" dirty="0" smtClean="0"/>
              <a:t>Work through remaining issues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826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 slides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68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52" y="555225"/>
            <a:ext cx="2579375" cy="1719584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99063" y="2650464"/>
            <a:ext cx="1424863" cy="20154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184377" y="2646389"/>
            <a:ext cx="1444527" cy="204330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401089" y="2651015"/>
            <a:ext cx="1422205" cy="20117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426350" y="4508060"/>
            <a:ext cx="1422769" cy="20125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567147" y="207957"/>
            <a:ext cx="1706675" cy="24141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28043" y="2646390"/>
            <a:ext cx="1444525" cy="20433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58681" y="4482230"/>
            <a:ext cx="1501979" cy="212457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112496" y="4493596"/>
            <a:ext cx="1492564" cy="211125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 flipV="1">
            <a:off x="2805964" y="4482230"/>
            <a:ext cx="1501979" cy="212457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382863" y="243089"/>
            <a:ext cx="1872808" cy="249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03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1" t="21715" b="7633"/>
          <a:stretch/>
        </p:blipFill>
        <p:spPr>
          <a:xfrm>
            <a:off x="4841028" y="1196824"/>
            <a:ext cx="2984339" cy="41929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05" b="15799"/>
          <a:stretch/>
        </p:blipFill>
        <p:spPr>
          <a:xfrm>
            <a:off x="913137" y="1174903"/>
            <a:ext cx="3099263" cy="4236761"/>
          </a:xfrm>
          <a:prstGeom prst="rect">
            <a:avLst/>
          </a:prstGeom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72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30" y="2052925"/>
            <a:ext cx="5110249" cy="28756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63"/>
          <a:stretch/>
        </p:blipFill>
        <p:spPr>
          <a:xfrm rot="10800000">
            <a:off x="5936034" y="1152983"/>
            <a:ext cx="2928477" cy="419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29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Support the IT project manager in deciding what changes to make to an application</a:t>
            </a:r>
          </a:p>
          <a:p>
            <a:pPr lvl="1"/>
            <a:r>
              <a:rPr lang="en-US" dirty="0" smtClean="0"/>
              <a:t>Changes such as: removing features, changing structure, </a:t>
            </a:r>
            <a:r>
              <a:rPr lang="en-US" dirty="0" err="1" smtClean="0"/>
              <a:t>etc</a:t>
            </a:r>
            <a:endParaRPr lang="en-US" dirty="0"/>
          </a:p>
          <a:p>
            <a:r>
              <a:rPr lang="en-US" dirty="0" smtClean="0"/>
              <a:t>Criteria for this are among others user experience information, especially </a:t>
            </a:r>
          </a:p>
          <a:p>
            <a:pPr lvl="1"/>
            <a:r>
              <a:rPr lang="en-US" dirty="0" smtClean="0"/>
              <a:t>the way the user interacts with the application: “use”, </a:t>
            </a:r>
          </a:p>
          <a:p>
            <a:pPr lvl="1"/>
            <a:r>
              <a:rPr lang="en-US" dirty="0" smtClean="0"/>
              <a:t>and his feeling about it: “satisfaction”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24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Main dataset: session logs of truck drivers using a fleet management application</a:t>
            </a:r>
            <a:endParaRPr lang="en-US" dirty="0" smtClean="0"/>
          </a:p>
          <a:p>
            <a:r>
              <a:rPr lang="en-US" dirty="0" smtClean="0"/>
              <a:t>The structure of the data is</a:t>
            </a:r>
            <a:endParaRPr lang="en-US" dirty="0" smtClean="0"/>
          </a:p>
          <a:p>
            <a:pPr lvl="1"/>
            <a:r>
              <a:rPr lang="en-US" dirty="0" smtClean="0"/>
              <a:t>User ID (missing for 50% of the data)</a:t>
            </a:r>
          </a:p>
          <a:p>
            <a:pPr lvl="2"/>
            <a:r>
              <a:rPr lang="en-US" dirty="0" smtClean="0"/>
              <a:t>Session ID</a:t>
            </a:r>
            <a:endParaRPr lang="en-US" dirty="0" smtClean="0"/>
          </a:p>
          <a:p>
            <a:pPr lvl="3"/>
            <a:r>
              <a:rPr lang="en-US" dirty="0" smtClean="0"/>
              <a:t>Task Name (ex: writing a message)</a:t>
            </a:r>
            <a:endParaRPr lang="en-US" dirty="0" smtClean="0"/>
          </a:p>
          <a:p>
            <a:pPr lvl="4"/>
            <a:r>
              <a:rPr lang="en-US" dirty="0" smtClean="0"/>
              <a:t>Event </a:t>
            </a:r>
            <a:r>
              <a:rPr lang="en-US" dirty="0" smtClean="0"/>
              <a:t>Name (ex: a screen, a command)</a:t>
            </a:r>
            <a:endParaRPr lang="en-US" dirty="0" smtClean="0"/>
          </a:p>
          <a:p>
            <a:pPr lvl="4"/>
            <a:r>
              <a:rPr lang="en-US" dirty="0" smtClean="0"/>
              <a:t>Time Stamp (! up to seconds)</a:t>
            </a:r>
            <a:endParaRPr lang="en-US" dirty="0" smtClean="0"/>
          </a:p>
          <a:p>
            <a:r>
              <a:rPr lang="en-US" dirty="0" smtClean="0"/>
              <a:t>A small data set with satisfaction</a:t>
            </a:r>
          </a:p>
          <a:p>
            <a:pPr lvl="1"/>
            <a:r>
              <a:rPr lang="en-US" dirty="0" smtClean="0"/>
              <a:t>4 tasks are rated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11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Three candidate designs</a:t>
            </a:r>
          </a:p>
          <a:p>
            <a:pPr lvl="1"/>
            <a:r>
              <a:rPr lang="en-US" dirty="0" smtClean="0"/>
              <a:t>A network perspective, </a:t>
            </a:r>
            <a:r>
              <a:rPr lang="en-US" dirty="0" err="1" smtClean="0"/>
              <a:t>vizualized</a:t>
            </a:r>
            <a:r>
              <a:rPr lang="en-US" dirty="0" smtClean="0"/>
              <a:t> in form of a matrix, mixing task and event levels</a:t>
            </a:r>
            <a:endParaRPr lang="en-US" dirty="0"/>
          </a:p>
          <a:p>
            <a:pPr lvl="1"/>
            <a:r>
              <a:rPr lang="en-US" dirty="0" smtClean="0"/>
              <a:t>A network perspective, based on </a:t>
            </a:r>
            <a:r>
              <a:rPr lang="en-US" dirty="0" err="1" smtClean="0"/>
              <a:t>spheric</a:t>
            </a:r>
            <a:r>
              <a:rPr lang="en-US" dirty="0" smtClean="0"/>
              <a:t> representation of nested events in tasks, and flows between them</a:t>
            </a:r>
          </a:p>
          <a:p>
            <a:pPr lvl="1"/>
            <a:r>
              <a:rPr lang="en-US" dirty="0" smtClean="0"/>
              <a:t>A flow </a:t>
            </a:r>
            <a:r>
              <a:rPr lang="en-US" dirty="0" err="1" smtClean="0"/>
              <a:t>prespective</a:t>
            </a:r>
            <a:r>
              <a:rPr lang="en-US" dirty="0" smtClean="0"/>
              <a:t>, representing paths through the system</a:t>
            </a:r>
          </a:p>
          <a:p>
            <a:pPr lvl="1"/>
            <a:r>
              <a:rPr lang="en-US" dirty="0" smtClean="0"/>
              <a:t>(A Sankey flow perspective already exists at UXprobe, so we didn’t consider this)</a:t>
            </a:r>
          </a:p>
          <a:p>
            <a:r>
              <a:rPr lang="en-US" dirty="0" smtClean="0"/>
              <a:t>The favored design is the matrix</a:t>
            </a:r>
          </a:p>
        </p:txBody>
      </p:sp>
    </p:spTree>
    <p:extLst>
      <p:ext uri="{BB962C8B-B14F-4D97-AF65-F5344CB8AC3E}">
        <p14:creationId xmlns:p14="http://schemas.microsoft.com/office/powerpoint/2010/main" val="368545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Design: 3 candidates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1" r="33899" b="43508"/>
          <a:stretch/>
        </p:blipFill>
        <p:spPr>
          <a:xfrm rot="16200000">
            <a:off x="5902469" y="2798858"/>
            <a:ext cx="1828801" cy="2130949"/>
          </a:xfrm>
          <a:prstGeom prst="rect">
            <a:avLst/>
          </a:prstGeom>
        </p:spPr>
      </p:pic>
      <p:pic>
        <p:nvPicPr>
          <p:cNvPr id="5" name="Content Placeholder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" t="28704" r="57615" b="7423"/>
          <a:stretch/>
        </p:blipFill>
        <p:spPr>
          <a:xfrm>
            <a:off x="3122028" y="2949932"/>
            <a:ext cx="2122998" cy="18367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7" t="42422" r="15599" b="20160"/>
          <a:stretch/>
        </p:blipFill>
        <p:spPr>
          <a:xfrm rot="10800000">
            <a:off x="603980" y="2949932"/>
            <a:ext cx="2011679" cy="183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5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Implementation: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stages planned:</a:t>
            </a:r>
          </a:p>
          <a:p>
            <a:pPr lvl="1"/>
            <a:r>
              <a:rPr lang="en-US" dirty="0" smtClean="0"/>
              <a:t>A preprocessing stage: data loading, recoding, cleaning, </a:t>
            </a:r>
            <a:r>
              <a:rPr lang="en-US" dirty="0"/>
              <a:t>volume reduction, </a:t>
            </a:r>
            <a:r>
              <a:rPr lang="en-US" dirty="0" smtClean="0"/>
              <a:t>building data model and relationships, building the network, etc.</a:t>
            </a:r>
          </a:p>
          <a:p>
            <a:pPr lvl="1"/>
            <a:r>
              <a:rPr lang="en-US" dirty="0" smtClean="0"/>
              <a:t>A processing stage: preparing the data in the required structure for the </a:t>
            </a:r>
            <a:r>
              <a:rPr lang="en-US" dirty="0" err="1" smtClean="0"/>
              <a:t>visualisation</a:t>
            </a:r>
            <a:r>
              <a:rPr lang="en-US" dirty="0" smtClean="0"/>
              <a:t> (i.e. the matrix view of the network of tasks and events)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visualisation</a:t>
            </a:r>
            <a:r>
              <a:rPr lang="en-US" dirty="0" smtClean="0"/>
              <a:t> stage: rendering the actual visual (the matrix) and interaction (sorting the tasks/events according to user’s </a:t>
            </a:r>
            <a:r>
              <a:rPr lang="en-US" dirty="0" err="1" smtClean="0"/>
              <a:t>choise</a:t>
            </a:r>
            <a:r>
              <a:rPr lang="en-US" dirty="0" smtClean="0"/>
              <a:t>, and drilling down/up between tasks and events)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74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Preprocessing stage</a:t>
            </a:r>
          </a:p>
          <a:p>
            <a:pPr lvl="1"/>
            <a:r>
              <a:rPr lang="en-US" dirty="0" smtClean="0"/>
              <a:t>Done</a:t>
            </a:r>
          </a:p>
          <a:p>
            <a:pPr lvl="2"/>
            <a:r>
              <a:rPr lang="en-US" dirty="0" smtClean="0"/>
              <a:t>Loading the data</a:t>
            </a:r>
          </a:p>
          <a:p>
            <a:pPr lvl="2"/>
            <a:r>
              <a:rPr lang="en-US" dirty="0" smtClean="0"/>
              <a:t>Recoding</a:t>
            </a:r>
          </a:p>
          <a:p>
            <a:pPr lvl="2"/>
            <a:r>
              <a:rPr lang="en-US" dirty="0" smtClean="0"/>
              <a:t>Volume reduction (through recoding, dropping empty sessions</a:t>
            </a:r>
          </a:p>
          <a:p>
            <a:pPr lvl="1"/>
            <a:r>
              <a:rPr lang="en-US" dirty="0" smtClean="0"/>
              <a:t>In progress</a:t>
            </a:r>
          </a:p>
          <a:p>
            <a:pPr lvl="2"/>
            <a:r>
              <a:rPr lang="en-US" dirty="0" smtClean="0"/>
              <a:t>Building object model and relationships</a:t>
            </a:r>
          </a:p>
          <a:p>
            <a:pPr lvl="2"/>
            <a:r>
              <a:rPr lang="en-US" dirty="0" smtClean="0"/>
              <a:t>Solving data issues (see next slide)</a:t>
            </a:r>
          </a:p>
          <a:p>
            <a:pPr lvl="2"/>
            <a:r>
              <a:rPr lang="en-US" dirty="0" smtClean="0"/>
              <a:t>Data download for next stage</a:t>
            </a:r>
          </a:p>
          <a:p>
            <a:pPr lvl="1"/>
            <a:r>
              <a:rPr lang="en-US" dirty="0" smtClean="0"/>
              <a:t>To do</a:t>
            </a:r>
          </a:p>
          <a:p>
            <a:pPr lvl="2"/>
            <a:r>
              <a:rPr lang="en-US" dirty="0" smtClean="0"/>
              <a:t>Integration satisfaction data</a:t>
            </a:r>
          </a:p>
          <a:p>
            <a:pPr lvl="2"/>
            <a:r>
              <a:rPr lang="en-US" dirty="0" smtClean="0"/>
              <a:t>Build the network structure</a:t>
            </a:r>
          </a:p>
        </p:txBody>
      </p:sp>
    </p:spTree>
    <p:extLst>
      <p:ext uri="{BB962C8B-B14F-4D97-AF65-F5344CB8AC3E}">
        <p14:creationId xmlns:p14="http://schemas.microsoft.com/office/powerpoint/2010/main" val="139798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 stamp is in seconds: </a:t>
            </a:r>
          </a:p>
          <a:p>
            <a:pPr lvl="1"/>
            <a:r>
              <a:rPr lang="en-US" dirty="0" smtClean="0"/>
              <a:t>as we rely on the time to determine the sequence of events, events are likely to be out of their real sequence, because they appear have the same time. (ex: “ABC” at the same time, could be sequence ABC, or CBA,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Tasks are just identified by their name and different instances of a task are not identified, </a:t>
            </a:r>
          </a:p>
          <a:p>
            <a:pPr lvl="1"/>
            <a:r>
              <a:rPr lang="en-US" dirty="0" smtClean="0"/>
              <a:t>so we are not sure to identify several instances of a task type happening in a row (ex: “AAAAAAA” is it one task “A” with 7 events or 7 tasks “A” with one event each?).</a:t>
            </a:r>
          </a:p>
        </p:txBody>
      </p:sp>
    </p:spTree>
    <p:extLst>
      <p:ext uri="{BB962C8B-B14F-4D97-AF65-F5344CB8AC3E}">
        <p14:creationId xmlns:p14="http://schemas.microsoft.com/office/powerpoint/2010/main" val="86275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events are system events: </a:t>
            </a:r>
            <a:endParaRPr lang="en-US" dirty="0" smtClean="0"/>
          </a:p>
          <a:p>
            <a:pPr lvl="1"/>
            <a:r>
              <a:rPr lang="en-US" dirty="0" smtClean="0"/>
              <a:t>examples: “harsh </a:t>
            </a:r>
            <a:r>
              <a:rPr lang="en-US" dirty="0"/>
              <a:t>braking: green =&gt; red“, “cruise control: amber =&gt; </a:t>
            </a:r>
            <a:r>
              <a:rPr lang="en-US" dirty="0" smtClean="0"/>
              <a:t>amber”, etc.</a:t>
            </a:r>
            <a:endParaRPr lang="en-US" dirty="0"/>
          </a:p>
          <a:p>
            <a:pPr lvl="1"/>
            <a:r>
              <a:rPr lang="en-US" dirty="0" smtClean="0"/>
              <a:t>they are not initiated by the 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42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225</TotalTime>
  <Words>547</Words>
  <Application>Microsoft Macintosh PowerPoint</Application>
  <PresentationFormat>On-screen Show (4:3)</PresentationFormat>
  <Paragraphs>64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Century Gothic</vt:lpstr>
      <vt:lpstr>Wingdings 3</vt:lpstr>
      <vt:lpstr>Arial</vt:lpstr>
      <vt:lpstr>Ion</vt:lpstr>
      <vt:lpstr>Visually UXposed</vt:lpstr>
      <vt:lpstr>Goals Recap</vt:lpstr>
      <vt:lpstr>Data Recap</vt:lpstr>
      <vt:lpstr>Design Status</vt:lpstr>
      <vt:lpstr>Design: 3 candidates</vt:lpstr>
      <vt:lpstr>Implementation: Structure</vt:lpstr>
      <vt:lpstr>Implementation Status</vt:lpstr>
      <vt:lpstr>Implementation Issues</vt:lpstr>
      <vt:lpstr>Implementation Issues</vt:lpstr>
      <vt:lpstr>Implementation: next steps</vt:lpstr>
      <vt:lpstr>Backup slides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UXposed</dc:title>
  <dc:creator>Hakim Elakhrass</dc:creator>
  <cp:lastModifiedBy>Ivan Colling</cp:lastModifiedBy>
  <cp:revision>25</cp:revision>
  <dcterms:created xsi:type="dcterms:W3CDTF">2016-03-22T10:38:46Z</dcterms:created>
  <dcterms:modified xsi:type="dcterms:W3CDTF">2016-04-12T10:59:03Z</dcterms:modified>
</cp:coreProperties>
</file>

<file path=docProps/thumbnail.jpeg>
</file>